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9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6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0.png"/><Relationship Id="rId3" Type="http://schemas.openxmlformats.org/officeDocument/2006/relationships/image" Target="../media/image6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8.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 Id="rId3" Type="http://schemas.openxmlformats.org/officeDocument/2006/relationships/image" Target="../media/image111.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6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9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0.png"/><Relationship Id="rId3" Type="http://schemas.openxmlformats.org/officeDocument/2006/relationships/image" Target="../media/image6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png"/><Relationship Id="rId3" Type="http://schemas.openxmlformats.org/officeDocument/2006/relationships/image" Target="../media/image3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6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0.png"/><Relationship Id="rId3" Type="http://schemas.openxmlformats.org/officeDocument/2006/relationships/image" Target="../media/image6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7.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0.pn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6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6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7.png"/><Relationship Id="rId4" Type="http://schemas.openxmlformats.org/officeDocument/2006/relationships/image" Target="../media/image67.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4.png"/><Relationship Id="rId3" Type="http://schemas.openxmlformats.org/officeDocument/2006/relationships/image" Target="../media/image67.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4.png"/><Relationship Id="rId3" Type="http://schemas.openxmlformats.org/officeDocument/2006/relationships/image" Target="../media/image67.png"/><Relationship Id="rId4" Type="http://schemas.openxmlformats.org/officeDocument/2006/relationships/image" Target="../media/image6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67.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57.png"/><Relationship Id="rId4" Type="http://schemas.openxmlformats.org/officeDocument/2006/relationships/image" Target="../media/image83.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67.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png"/><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5.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4.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6.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2.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8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1.png"/><Relationship Id="rId6" Type="http://schemas.openxmlformats.org/officeDocument/2006/relationships/image" Target="../media/image124.png"/><Relationship Id="rId7" Type="http://schemas.openxmlformats.org/officeDocument/2006/relationships/image" Target="../media/image134.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8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3.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68.jpg"/><Relationship Id="rId8" Type="http://schemas.openxmlformats.org/officeDocument/2006/relationships/image" Target="../media/image127.jpg"/><Relationship Id="rId11" Type="http://schemas.openxmlformats.org/officeDocument/2006/relationships/hyperlink" Target="http://support.lfenergy.org" TargetMode="External"/><Relationship Id="rId10" Type="http://schemas.openxmlformats.org/officeDocument/2006/relationships/image" Target="../media/image247.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73.png"/><Relationship Id="rId7" Type="http://schemas.openxmlformats.org/officeDocument/2006/relationships/image" Target="../media/image211.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9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3.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5.png"/><Relationship Id="rId6" Type="http://schemas.openxmlformats.org/officeDocument/2006/relationships/image" Target="../media/image19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39.png"/><Relationship Id="rId9" Type="http://schemas.openxmlformats.org/officeDocument/2006/relationships/image" Target="../media/image147.png"/><Relationship Id="rId5" Type="http://schemas.openxmlformats.org/officeDocument/2006/relationships/image" Target="../media/image137.png"/><Relationship Id="rId6" Type="http://schemas.openxmlformats.org/officeDocument/2006/relationships/image" Target="../media/image141.png"/><Relationship Id="rId7" Type="http://schemas.openxmlformats.org/officeDocument/2006/relationships/image" Target="../media/image142.png"/><Relationship Id="rId8" Type="http://schemas.openxmlformats.org/officeDocument/2006/relationships/image" Target="../media/image1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46.png"/><Relationship Id="rId5" Type="http://schemas.openxmlformats.org/officeDocument/2006/relationships/hyperlink" Target="mailto:membership@lfenergy.org" TargetMode="External"/><Relationship Id="rId6" Type="http://schemas.openxmlformats.org/officeDocument/2006/relationships/image" Target="../media/image150.png"/><Relationship Id="rId7" Type="http://schemas.openxmlformats.org/officeDocument/2006/relationships/image" Target="../media/image145.png"/><Relationship Id="rId8" Type="http://schemas.openxmlformats.org/officeDocument/2006/relationships/image" Target="../media/image1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12.png"/><Relationship Id="rId4" Type="http://schemas.openxmlformats.org/officeDocument/2006/relationships/image" Target="../media/image113.png"/><Relationship Id="rId5" Type="http://schemas.openxmlformats.org/officeDocument/2006/relationships/image" Target="../media/image120.png"/><Relationship Id="rId6" Type="http://schemas.openxmlformats.org/officeDocument/2006/relationships/image" Target="../media/image114.png"/><Relationship Id="rId7" Type="http://schemas.openxmlformats.org/officeDocument/2006/relationships/image" Target="../media/image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19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51.png"/><Relationship Id="rId4" Type="http://schemas.openxmlformats.org/officeDocument/2006/relationships/image" Target="../media/image149.png"/><Relationship Id="rId9" Type="http://schemas.openxmlformats.org/officeDocument/2006/relationships/image" Target="../media/image158.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55.png"/><Relationship Id="rId11" Type="http://schemas.openxmlformats.org/officeDocument/2006/relationships/image" Target="../media/image170.png"/><Relationship Id="rId10" Type="http://schemas.openxmlformats.org/officeDocument/2006/relationships/image" Target="../media/image152.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65.png"/><Relationship Id="rId15" Type="http://schemas.openxmlformats.org/officeDocument/2006/relationships/image" Target="../media/image174.png"/><Relationship Id="rId14" Type="http://schemas.openxmlformats.org/officeDocument/2006/relationships/image" Target="../media/image154.png"/><Relationship Id="rId16" Type="http://schemas.openxmlformats.org/officeDocument/2006/relationships/image" Target="../media/image1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67.png"/><Relationship Id="rId4" Type="http://schemas.openxmlformats.org/officeDocument/2006/relationships/image" Target="../media/image156.png"/><Relationship Id="rId5" Type="http://schemas.openxmlformats.org/officeDocument/2006/relationships/image" Target="../media/image166.png"/><Relationship Id="rId6" Type="http://schemas.openxmlformats.org/officeDocument/2006/relationships/image" Target="../media/image159.png"/><Relationship Id="rId7" Type="http://schemas.openxmlformats.org/officeDocument/2006/relationships/image" Target="../media/image16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3.png"/><Relationship Id="rId4" Type="http://schemas.openxmlformats.org/officeDocument/2006/relationships/image" Target="../media/image158.png"/><Relationship Id="rId5" Type="http://schemas.openxmlformats.org/officeDocument/2006/relationships/image" Target="../media/image155.png"/><Relationship Id="rId6" Type="http://schemas.openxmlformats.org/officeDocument/2006/relationships/image" Target="../media/image177.png"/><Relationship Id="rId7" Type="http://schemas.openxmlformats.org/officeDocument/2006/relationships/image" Target="../media/image171.png"/><Relationship Id="rId8" Type="http://schemas.openxmlformats.org/officeDocument/2006/relationships/image" Target="../media/image1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8.png"/><Relationship Id="rId4" Type="http://schemas.openxmlformats.org/officeDocument/2006/relationships/image" Target="../media/image169.png"/><Relationship Id="rId5" Type="http://schemas.openxmlformats.org/officeDocument/2006/relationships/image" Target="../media/image185.png"/><Relationship Id="rId6" Type="http://schemas.openxmlformats.org/officeDocument/2006/relationships/image" Target="../media/image172.png"/><Relationship Id="rId7" Type="http://schemas.openxmlformats.org/officeDocument/2006/relationships/image" Target="../media/image180.png"/><Relationship Id="rId8" Type="http://schemas.openxmlformats.org/officeDocument/2006/relationships/image" Target="../media/image1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9.png"/><Relationship Id="rId4" Type="http://schemas.openxmlformats.org/officeDocument/2006/relationships/image" Target="../media/image175.png"/><Relationship Id="rId5" Type="http://schemas.openxmlformats.org/officeDocument/2006/relationships/image" Target="../media/image17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8.png"/><Relationship Id="rId4" Type="http://schemas.openxmlformats.org/officeDocument/2006/relationships/image" Target="../media/image183.png"/><Relationship Id="rId5" Type="http://schemas.openxmlformats.org/officeDocument/2006/relationships/image" Target="../media/image210.png"/><Relationship Id="rId6" Type="http://schemas.openxmlformats.org/officeDocument/2006/relationships/image" Target="../media/image187.png"/><Relationship Id="rId7" Type="http://schemas.openxmlformats.org/officeDocument/2006/relationships/image" Target="../media/image20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2.png"/><Relationship Id="rId4" Type="http://schemas.openxmlformats.org/officeDocument/2006/relationships/image" Target="../media/image181.png"/><Relationship Id="rId9" Type="http://schemas.openxmlformats.org/officeDocument/2006/relationships/image" Target="../media/image194.png"/><Relationship Id="rId5" Type="http://schemas.openxmlformats.org/officeDocument/2006/relationships/image" Target="../media/image190.png"/><Relationship Id="rId6" Type="http://schemas.openxmlformats.org/officeDocument/2006/relationships/image" Target="../media/image193.png"/><Relationship Id="rId7" Type="http://schemas.openxmlformats.org/officeDocument/2006/relationships/image" Target="../media/image227.png"/><Relationship Id="rId8" Type="http://schemas.openxmlformats.org/officeDocument/2006/relationships/image" Target="../media/image208.png"/><Relationship Id="rId10" Type="http://schemas.openxmlformats.org/officeDocument/2006/relationships/image" Target="../media/image21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92.png"/><Relationship Id="rId4" Type="http://schemas.openxmlformats.org/officeDocument/2006/relationships/image" Target="../media/image241.png"/><Relationship Id="rId5" Type="http://schemas.openxmlformats.org/officeDocument/2006/relationships/image" Target="../media/image198.png"/><Relationship Id="rId6" Type="http://schemas.openxmlformats.org/officeDocument/2006/relationships/image" Target="../media/image202.png"/><Relationship Id="rId7" Type="http://schemas.openxmlformats.org/officeDocument/2006/relationships/image" Target="../media/image196.png"/><Relationship Id="rId8" Type="http://schemas.openxmlformats.org/officeDocument/2006/relationships/image" Target="../media/image205.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01.png"/><Relationship Id="rId4" Type="http://schemas.openxmlformats.org/officeDocument/2006/relationships/image" Target="../media/image200.png"/><Relationship Id="rId5" Type="http://schemas.openxmlformats.org/officeDocument/2006/relationships/image" Target="../media/image218.png"/><Relationship Id="rId6" Type="http://schemas.openxmlformats.org/officeDocument/2006/relationships/image" Target="../media/image232.png"/><Relationship Id="rId7" Type="http://schemas.openxmlformats.org/officeDocument/2006/relationships/image" Target="../media/image204.png"/><Relationship Id="rId8" Type="http://schemas.openxmlformats.org/officeDocument/2006/relationships/image" Target="../media/image20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13.png"/><Relationship Id="rId4" Type="http://schemas.openxmlformats.org/officeDocument/2006/relationships/image" Target="../media/image214.png"/><Relationship Id="rId9" Type="http://schemas.openxmlformats.org/officeDocument/2006/relationships/image" Target="../media/image209.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8.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15.png"/><Relationship Id="rId4" Type="http://schemas.openxmlformats.org/officeDocument/2006/relationships/image" Target="../media/image170.png"/><Relationship Id="rId5" Type="http://schemas.openxmlformats.org/officeDocument/2006/relationships/image" Target="../media/image226.png"/><Relationship Id="rId6" Type="http://schemas.openxmlformats.org/officeDocument/2006/relationships/image" Target="../media/image221.png"/><Relationship Id="rId7" Type="http://schemas.openxmlformats.org/officeDocument/2006/relationships/image" Target="../media/image216.png"/><Relationship Id="rId8" Type="http://schemas.openxmlformats.org/officeDocument/2006/relationships/image" Target="../media/image22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43.png"/><Relationship Id="rId4" Type="http://schemas.openxmlformats.org/officeDocument/2006/relationships/image" Target="../media/image249.png"/><Relationship Id="rId5" Type="http://schemas.openxmlformats.org/officeDocument/2006/relationships/image" Target="../media/image15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29.png"/><Relationship Id="rId4" Type="http://schemas.openxmlformats.org/officeDocument/2006/relationships/image" Target="../media/image155.png"/><Relationship Id="rId5" Type="http://schemas.openxmlformats.org/officeDocument/2006/relationships/image" Target="../media/image230.png"/><Relationship Id="rId6" Type="http://schemas.openxmlformats.org/officeDocument/2006/relationships/image" Target="../media/image158.png"/><Relationship Id="rId7" Type="http://schemas.openxmlformats.org/officeDocument/2006/relationships/image" Target="../media/image21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19.png"/><Relationship Id="rId4" Type="http://schemas.openxmlformats.org/officeDocument/2006/relationships/image" Target="../media/image220.png"/><Relationship Id="rId5" Type="http://schemas.openxmlformats.org/officeDocument/2006/relationships/image" Target="../media/image231.png"/><Relationship Id="rId6" Type="http://schemas.openxmlformats.org/officeDocument/2006/relationships/image" Target="../media/image248.png"/><Relationship Id="rId7" Type="http://schemas.openxmlformats.org/officeDocument/2006/relationships/image" Target="../media/image22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35.png"/><Relationship Id="rId4" Type="http://schemas.openxmlformats.org/officeDocument/2006/relationships/image" Target="../media/image223.png"/><Relationship Id="rId5" Type="http://schemas.openxmlformats.org/officeDocument/2006/relationships/image" Target="../media/image26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2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4.png"/><Relationship Id="rId4" Type="http://schemas.openxmlformats.org/officeDocument/2006/relationships/image" Target="../media/image236.png"/><Relationship Id="rId5" Type="http://schemas.openxmlformats.org/officeDocument/2006/relationships/image" Target="../media/image228.png"/><Relationship Id="rId6" Type="http://schemas.openxmlformats.org/officeDocument/2006/relationships/image" Target="../media/image158.png"/><Relationship Id="rId7" Type="http://schemas.openxmlformats.org/officeDocument/2006/relationships/image" Target="../media/image274.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33.png"/><Relationship Id="rId4" Type="http://schemas.openxmlformats.org/officeDocument/2006/relationships/image" Target="../media/image245.png"/><Relationship Id="rId5" Type="http://schemas.openxmlformats.org/officeDocument/2006/relationships/image" Target="../media/image2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57.png"/><Relationship Id="rId4" Type="http://schemas.openxmlformats.org/officeDocument/2006/relationships/image" Target="../media/image238.png"/><Relationship Id="rId9" Type="http://schemas.openxmlformats.org/officeDocument/2006/relationships/image" Target="../media/image246.png"/><Relationship Id="rId5" Type="http://schemas.openxmlformats.org/officeDocument/2006/relationships/image" Target="../media/image155.png"/><Relationship Id="rId6" Type="http://schemas.openxmlformats.org/officeDocument/2006/relationships/image" Target="../media/image256.png"/><Relationship Id="rId7" Type="http://schemas.openxmlformats.org/officeDocument/2006/relationships/image" Target="../media/image240.png"/><Relationship Id="rId8" Type="http://schemas.openxmlformats.org/officeDocument/2006/relationships/image" Target="../media/image239.png"/><Relationship Id="rId11" Type="http://schemas.openxmlformats.org/officeDocument/2006/relationships/image" Target="../media/image242.png"/><Relationship Id="rId10" Type="http://schemas.openxmlformats.org/officeDocument/2006/relationships/image" Target="../media/image23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7.png"/><Relationship Id="rId4" Type="http://schemas.openxmlformats.org/officeDocument/2006/relationships/image" Target="../media/image270.png"/><Relationship Id="rId5" Type="http://schemas.openxmlformats.org/officeDocument/2006/relationships/image" Target="../media/image15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4.png"/><Relationship Id="rId4" Type="http://schemas.openxmlformats.org/officeDocument/2006/relationships/image" Target="../media/image252.png"/><Relationship Id="rId9" Type="http://schemas.openxmlformats.org/officeDocument/2006/relationships/image" Target="../media/image251.png"/><Relationship Id="rId5" Type="http://schemas.openxmlformats.org/officeDocument/2006/relationships/image" Target="../media/image159.png"/><Relationship Id="rId6" Type="http://schemas.openxmlformats.org/officeDocument/2006/relationships/image" Target="../media/image254.png"/><Relationship Id="rId7" Type="http://schemas.openxmlformats.org/officeDocument/2006/relationships/image" Target="../media/image166.png"/><Relationship Id="rId8" Type="http://schemas.openxmlformats.org/officeDocument/2006/relationships/image" Target="../media/image268.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50.png"/><Relationship Id="rId4" Type="http://schemas.openxmlformats.org/officeDocument/2006/relationships/image" Target="../media/image276.png"/><Relationship Id="rId9" Type="http://schemas.openxmlformats.org/officeDocument/2006/relationships/image" Target="../media/image259.png"/><Relationship Id="rId5" Type="http://schemas.openxmlformats.org/officeDocument/2006/relationships/image" Target="../media/image158.png"/><Relationship Id="rId6" Type="http://schemas.openxmlformats.org/officeDocument/2006/relationships/image" Target="../media/image255.png"/><Relationship Id="rId7" Type="http://schemas.openxmlformats.org/officeDocument/2006/relationships/image" Target="../media/image253.png"/><Relationship Id="rId8" Type="http://schemas.openxmlformats.org/officeDocument/2006/relationships/image" Target="../media/image269.png"/><Relationship Id="rId11" Type="http://schemas.openxmlformats.org/officeDocument/2006/relationships/image" Target="../media/image262.png"/><Relationship Id="rId10" Type="http://schemas.openxmlformats.org/officeDocument/2006/relationships/image" Target="../media/image27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61.png"/><Relationship Id="rId4" Type="http://schemas.openxmlformats.org/officeDocument/2006/relationships/image" Target="../media/image264.png"/><Relationship Id="rId9" Type="http://schemas.openxmlformats.org/officeDocument/2006/relationships/image" Target="../media/image273.png"/><Relationship Id="rId5" Type="http://schemas.openxmlformats.org/officeDocument/2006/relationships/image" Target="../media/image187.png"/><Relationship Id="rId6" Type="http://schemas.openxmlformats.org/officeDocument/2006/relationships/image" Target="../media/image263.png"/><Relationship Id="rId7" Type="http://schemas.openxmlformats.org/officeDocument/2006/relationships/image" Target="../media/image258.png"/><Relationship Id="rId8" Type="http://schemas.openxmlformats.org/officeDocument/2006/relationships/image" Target="../media/image272.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65.png"/><Relationship Id="rId4" Type="http://schemas.openxmlformats.org/officeDocument/2006/relationships/image" Target="../media/image187.png"/><Relationship Id="rId5" Type="http://schemas.openxmlformats.org/officeDocument/2006/relationships/image" Target="../media/image263.png"/><Relationship Id="rId6" Type="http://schemas.openxmlformats.org/officeDocument/2006/relationships/image" Target="../media/image27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9.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78.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6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5.png"/><Relationship Id="rId4" Type="http://schemas.openxmlformats.org/officeDocument/2006/relationships/image" Target="../media/image2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0.png"/><Relationship Id="rId5" Type="http://schemas.openxmlformats.org/officeDocument/2006/relationships/image" Target="../media/image125.png"/><Relationship Id="rId6" Type="http://schemas.openxmlformats.org/officeDocument/2006/relationships/image" Target="../media/image1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